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96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230CE-AF58-4F1E-A620-CD481F3AF05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30AAD-278A-426D-B198-BCAAB9A6A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1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0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7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3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1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7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0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9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8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82E33-E4E2-449B-8909-CE9AF1AE59F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A9618-E33A-4DCA-9E9D-20E762FA2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4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rain-mind-psychology-idea-drawing-2062057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pixabay.com/ko/illustrations/%EC%9E%90%EC%84%B8%ED%9E%88-%ED%95%99%EA%B5%90-%EB%B3%B4%EC%9C%A1%EC%9B%90-%EC%9C%A0%EC%B9%98%EC%9B%90-2387228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illustrations/%EC%8B%A4%EC%88%98-%EC%98%A4%EB%A5%98-%EC%88%98%ED%95%99-1966460/" TargetMode="External"/><Relationship Id="rId5" Type="http://schemas.openxmlformats.org/officeDocument/2006/relationships/hyperlink" Target="https://pixabay.com/illustrations/brain-mind-psychology-idea-drawing-2062057/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ko/photos/%ED%83%80%EC%9E%90%EA%B8%B0-%EC%B1%85-%EB%85%B8%ED%8A%B8-%EC%A2%85%EC%9D%B4-%EC%93%B0%EA%B8%B0-801921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KakaoTalk_20210405_102715611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54461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8986" y="3356992"/>
            <a:ext cx="5472608" cy="12241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3600" dirty="0" smtClean="0"/>
              <a:t>브레인 미니 게임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83968" y="4293096"/>
            <a:ext cx="3056384" cy="393739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조원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이유정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윤상민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노경민</a:t>
            </a:r>
            <a:endParaRPr lang="ko-KR" altLang="en-US" sz="16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한쪽 모서리가 잘린 사각형 2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한쪽 모서리가 잘린 사각형 2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사각형 설명선 3"/>
          <p:cNvSpPr/>
          <p:nvPr/>
        </p:nvSpPr>
        <p:spPr>
          <a:xfrm rot="10800000">
            <a:off x="1619672" y="548680"/>
            <a:ext cx="1152128" cy="864096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836712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자체 제작</a:t>
            </a:r>
            <a:endParaRPr lang="ko-KR" altLang="en-US" sz="1600" dirty="0"/>
          </a:p>
        </p:txBody>
      </p:sp>
      <p:sp>
        <p:nvSpPr>
          <p:cNvPr id="11" name="모서리가 둥근 사각형 설명선 10"/>
          <p:cNvSpPr/>
          <p:nvPr/>
        </p:nvSpPr>
        <p:spPr>
          <a:xfrm rot="10800000">
            <a:off x="384309" y="3499557"/>
            <a:ext cx="3947907" cy="1368152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1560" y="3645024"/>
            <a:ext cx="345638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u="sng" dirty="0" smtClean="0"/>
              <a:t>&lt;</a:t>
            </a:r>
            <a:r>
              <a:rPr lang="ko-KR" altLang="en-US" sz="1600" u="sng" dirty="0" smtClean="0"/>
              <a:t>이미지 출처</a:t>
            </a:r>
            <a:r>
              <a:rPr lang="en-US" altLang="ko-KR" sz="1600" u="sng" dirty="0" smtClean="0"/>
              <a:t>&gt;</a:t>
            </a:r>
            <a:endParaRPr lang="en-US" altLang="ko-KR" sz="1600" u="sng" dirty="0" smtClean="0">
              <a:hlinkClick r:id="rId3" tooltip="https://pixabay.com/illustrations/brain-mind-psychology-idea-drawing-2062057/"/>
            </a:endParaRPr>
          </a:p>
          <a:p>
            <a:pPr algn="ctr"/>
            <a:r>
              <a:rPr lang="en-US" altLang="ko-KR" sz="1600" u="sng" dirty="0" smtClean="0">
                <a:hlinkClick r:id="rId3" tooltip="https://pixabay.com/illustrations/brain-mind-psychology-idea-drawing-2062057/"/>
              </a:rPr>
              <a:t>https</a:t>
            </a:r>
            <a:r>
              <a:rPr lang="en-US" altLang="ko-KR" sz="1600" u="sng" dirty="0">
                <a:hlinkClick r:id="rId3" tooltip="https://pixabay.com/illustrations/brain-mind-psychology-idea-drawing-2062057/"/>
              </a:rPr>
              <a:t>://pixabay.com/illustrations/brain-mind-psychology-idea-drawing-2062057/</a:t>
            </a:r>
            <a:r>
              <a:rPr lang="en-US" altLang="ko-KR" sz="1600" dirty="0"/>
              <a:t> (</a:t>
            </a:r>
            <a:r>
              <a:rPr lang="ko-KR" altLang="en-US" sz="1600" dirty="0" err="1"/>
              <a:t>뇌사진</a:t>
            </a:r>
            <a:r>
              <a:rPr lang="en-US" altLang="ko-KR" sz="1600" dirty="0"/>
              <a:t>.jpg)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213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1983991" y="2060848"/>
            <a:ext cx="5032001" cy="2232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/>
              <a:t>Q&amp;A</a:t>
            </a:r>
            <a:endParaRPr lang="ko-KR" altLang="en-US" sz="48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75855" y="3535728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8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0748" y="1196752"/>
            <a:ext cx="3312368" cy="4608512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개발 환경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개발 동기 및 목적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시스템 개요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프로그램 구조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프로그램 화면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프로그램 </a:t>
            </a:r>
            <a:r>
              <a:rPr lang="ko-KR" altLang="en-US" sz="1600" dirty="0" smtClean="0"/>
              <a:t>시연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에필로그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Q &amp; A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780928"/>
            <a:ext cx="3600400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한쪽 모서리가 잘린 사각형 6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한쪽 모서리가 잘린 사각형 7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115616" y="3501008"/>
            <a:ext cx="208823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1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3726" y="3231660"/>
            <a:ext cx="1872208" cy="360040"/>
          </a:xfrm>
        </p:spPr>
        <p:txBody>
          <a:bodyPr>
            <a:normAutofit fontScale="90000"/>
          </a:bodyPr>
          <a:lstStyle/>
          <a:p>
            <a:r>
              <a:rPr lang="ko-KR" altLang="en-US" sz="1800" dirty="0" smtClean="0"/>
              <a:t>개발 환경</a:t>
            </a:r>
            <a:endParaRPr lang="ko-KR" altLang="en-US" sz="1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한쪽 모서리가 잘린 사각형 6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한쪽 모서리가 잘린 사각형 7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987662" y="357301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5309" y="1167134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운영체제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9952" y="2483022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언</a:t>
            </a:r>
            <a:r>
              <a:rPr lang="ko-KR" altLang="en-US" sz="1400" dirty="0"/>
              <a:t>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9952" y="5419152"/>
            <a:ext cx="18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Oracle 11g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83968" y="4975960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 B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66906" y="3746523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도구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283968" y="1577586"/>
            <a:ext cx="18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Windiow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18871" y="2976611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3968" y="4156466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Eclipse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66906" y="1467863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374025" y="2790799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04023" y="403021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374025" y="5272725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03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500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개발 동기 및 목적</a:t>
            </a:r>
            <a:endParaRPr lang="ko-KR" altLang="en-US" sz="1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23528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한쪽 모서리가 잘린 사각형 7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한쪽 모서리가 잘린 사각형 8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42127" y="175886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동기 및 목적</a:t>
            </a:r>
            <a:endParaRPr lang="ko-KR" altLang="en-US" sz="16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362883" y="213285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42127" y="2420888"/>
            <a:ext cx="6593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간단한 사칙연산을 랭킹 시스템과 난이도 증가에 따른 점수의 차등 </a:t>
            </a:r>
            <a:r>
              <a:rPr lang="ko-KR" altLang="en-US" dirty="0" smtClean="0"/>
              <a:t>부여라는 </a:t>
            </a:r>
            <a:r>
              <a:rPr lang="ko-KR" altLang="en-US" dirty="0"/>
              <a:t>오락적 요소와 </a:t>
            </a:r>
            <a:r>
              <a:rPr lang="ko-KR" altLang="en-US" dirty="0" smtClean="0"/>
              <a:t>결합시켜 사칙연산을 배우기 시작하는 저학년의 수학 학습에 대한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</a:t>
            </a:r>
            <a:r>
              <a:rPr lang="ko-KR" altLang="en-US" smtClean="0"/>
              <a:t>높히며 </a:t>
            </a:r>
            <a:r>
              <a:rPr lang="ko-KR" altLang="en-US" dirty="0"/>
              <a:t>사칙연산 게임을 즐김으로써 </a:t>
            </a:r>
            <a:r>
              <a:rPr lang="ko-KR" altLang="en-US" dirty="0" smtClean="0"/>
              <a:t>플레이어는 연산을 </a:t>
            </a:r>
            <a:r>
              <a:rPr lang="ko-KR" altLang="en-US" dirty="0"/>
              <a:t>이해하고 풀어가면서 두뇌 증진 및 </a:t>
            </a:r>
            <a:r>
              <a:rPr lang="ko-KR" altLang="en-US" dirty="0" smtClean="0"/>
              <a:t>수학에 </a:t>
            </a:r>
            <a:r>
              <a:rPr lang="ko-KR" altLang="en-US" dirty="0"/>
              <a:t>대한 거부감을 </a:t>
            </a:r>
            <a:r>
              <a:rPr lang="ko-KR" altLang="en-US" dirty="0" smtClean="0"/>
              <a:t>줄일 수 있고 </a:t>
            </a:r>
            <a:r>
              <a:rPr lang="ko-KR" altLang="en-US" dirty="0"/>
              <a:t>수학에 대한 참여도</a:t>
            </a:r>
            <a:r>
              <a:rPr lang="en-US" altLang="ko-KR" dirty="0"/>
              <a:t>, </a:t>
            </a:r>
            <a:r>
              <a:rPr lang="ko-KR" altLang="en-US" dirty="0"/>
              <a:t>자신감을 </a:t>
            </a:r>
            <a:r>
              <a:rPr lang="ko-KR" altLang="en-US" dirty="0" smtClean="0"/>
              <a:t>늘릴 수 있을 것이다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-180528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시스템 개요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C\Downloads\mistake-1966460_6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5" y="1677421"/>
            <a:ext cx="2016224" cy="11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ownloads\winner-1013979_6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5" y="3876339"/>
            <a:ext cx="2085617" cy="181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1187624" y="2838610"/>
            <a:ext cx="720080" cy="86409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851920" y="2996952"/>
            <a:ext cx="1440160" cy="10081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C:\Users\PC\Downloads\learn-238722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69" y="2578726"/>
            <a:ext cx="2771174" cy="18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 rot="10800000">
            <a:off x="3959424" y="4657642"/>
            <a:ext cx="5184576" cy="2060084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330401" y="71930"/>
            <a:ext cx="5155709" cy="2582196"/>
            <a:chOff x="2477338" y="59404"/>
            <a:chExt cx="5155709" cy="2582196"/>
          </a:xfrm>
        </p:grpSpPr>
        <p:sp>
          <p:nvSpPr>
            <p:cNvPr id="15" name="TextBox 14"/>
            <p:cNvSpPr txBox="1"/>
            <p:nvPr/>
          </p:nvSpPr>
          <p:spPr>
            <a:xfrm>
              <a:off x="2477338" y="59404"/>
              <a:ext cx="5155709" cy="25545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u="sng" dirty="0" smtClean="0"/>
                <a:t>&lt;</a:t>
              </a:r>
              <a:r>
                <a:rPr lang="ko-KR" altLang="en-US" sz="1600" u="sng" dirty="0" smtClean="0"/>
                <a:t>이미지 출처</a:t>
              </a:r>
              <a:r>
                <a:rPr lang="en-US" altLang="ko-KR" sz="1600" u="sng" dirty="0" smtClean="0"/>
                <a:t>&gt;</a:t>
              </a:r>
              <a:endParaRPr lang="en-US" altLang="ko-KR" sz="1600" u="sng" dirty="0" smtClean="0">
                <a:hlinkClick r:id="rId5" tooltip="https://pixabay.com/illustrations/brain-mind-psychology-idea-drawing-2062057/"/>
              </a:endParaRPr>
            </a:p>
            <a:p>
              <a:pPr algn="ctr"/>
              <a:r>
                <a:rPr lang="en-US" altLang="ko-KR" sz="1600" dirty="0"/>
                <a:t>https://pixabay.com/ko/illustrations/%EC%9A%B0%EC%8A%B9%EC%9E%90-%EB%B9%9B%EB%82%98%EB%8A%94-%EA%B3%84%EB%8B%A8-1013979/</a:t>
              </a:r>
              <a:endParaRPr lang="ko-KR" altLang="en-US" sz="1600" dirty="0"/>
            </a:p>
            <a:p>
              <a:pPr algn="ctr"/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랭</a:t>
              </a:r>
              <a:r>
                <a:rPr lang="ko-KR" altLang="en-US" sz="1600" dirty="0"/>
                <a:t>크</a:t>
              </a:r>
              <a:r>
                <a:rPr lang="ko-KR" altLang="en-US" sz="1600" dirty="0" smtClean="0"/>
                <a:t> 사진</a:t>
              </a:r>
              <a:r>
                <a:rPr lang="en-US" altLang="ko-KR" sz="1600" dirty="0" smtClean="0"/>
                <a:t>)</a:t>
              </a:r>
            </a:p>
            <a:p>
              <a:pPr algn="ctr"/>
              <a:r>
                <a:rPr lang="en-US" altLang="ko-KR" sz="1600" dirty="0">
                  <a:hlinkClick r:id="rId6"/>
                </a:rPr>
                <a:t>https://pixabay.com/ko/illustrations/%EC%8B%A4%EC%88%98-%EC%98%A4%EB%A5%98-%EC%88%98%ED%95%99-1966460</a:t>
              </a:r>
              <a:r>
                <a:rPr lang="en-US" altLang="ko-KR" sz="1600" dirty="0" smtClean="0">
                  <a:hlinkClick r:id="rId6"/>
                </a:rPr>
                <a:t>/</a:t>
              </a:r>
              <a:endParaRPr lang="en-US" altLang="ko-KR" sz="1600" dirty="0" smtClean="0"/>
            </a:p>
            <a:p>
              <a:pPr algn="ctr"/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연산 오류 사진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477338" y="93221"/>
              <a:ext cx="5054993" cy="2548379"/>
            </a:xfrm>
            <a:prstGeom prst="wedgeRound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39952" y="4902854"/>
            <a:ext cx="4968085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u="sng" dirty="0" smtClean="0"/>
              <a:t>&lt;</a:t>
            </a:r>
            <a:r>
              <a:rPr lang="ko-KR" altLang="en-US" sz="1600" u="sng" dirty="0" smtClean="0"/>
              <a:t>이미지 출처</a:t>
            </a:r>
            <a:r>
              <a:rPr lang="en-US" altLang="ko-KR" sz="1600" u="sng" dirty="0" smtClean="0"/>
              <a:t>&gt;</a:t>
            </a:r>
            <a:endParaRPr lang="en-US" altLang="ko-KR" sz="1600" u="sng" dirty="0" smtClean="0">
              <a:hlinkClick r:id="rId5" tooltip="https://pixabay.com/illustrations/brain-mind-psychology-idea-drawing-2062057/"/>
            </a:endParaRPr>
          </a:p>
          <a:p>
            <a:pPr algn="ctr"/>
            <a:r>
              <a:rPr lang="en-US" altLang="ko-KR" sz="1600" u="sng" dirty="0">
                <a:hlinkClick r:id="rId7"/>
              </a:rPr>
              <a:t>https://pixabay.com/ko/illustrations/%EC%9E%90%EC%84%B8%ED%9E%88-%ED%95%99%EA%B5%90-%EB%B3%B4%EC%9C%A1%EC%9B%90-%EC%9C%A0%EC%B9%98%EC%9B%90-2387228</a:t>
            </a:r>
            <a:r>
              <a:rPr lang="en-US" altLang="ko-KR" sz="1600" u="sng" dirty="0" smtClean="0">
                <a:hlinkClick r:id="rId7"/>
              </a:rPr>
              <a:t>/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아이 사진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cxnSp>
        <p:nvCxnSpPr>
          <p:cNvPr id="13" name="직선 연결선 12"/>
          <p:cNvCxnSpPr>
            <a:stCxn id="1027" idx="3"/>
            <a:endCxn id="17" idx="4"/>
          </p:cNvCxnSpPr>
          <p:nvPr/>
        </p:nvCxnSpPr>
        <p:spPr>
          <a:xfrm flipV="1">
            <a:off x="2590472" y="2972673"/>
            <a:ext cx="1214319" cy="1809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026" idx="2"/>
            <a:endCxn id="17" idx="4"/>
          </p:cNvCxnSpPr>
          <p:nvPr/>
        </p:nvCxnSpPr>
        <p:spPr>
          <a:xfrm>
            <a:off x="1512967" y="2838610"/>
            <a:ext cx="2291824" cy="134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사각형 설명선 30"/>
          <p:cNvSpPr/>
          <p:nvPr/>
        </p:nvSpPr>
        <p:spPr>
          <a:xfrm flipV="1">
            <a:off x="1185940" y="5687684"/>
            <a:ext cx="2102510" cy="864096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7086" y="5827344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+ </a:t>
            </a:r>
            <a:r>
              <a:rPr lang="ko-KR" altLang="en-US" sz="1600" dirty="0" smtClean="0"/>
              <a:t>기호 </a:t>
            </a:r>
            <a:r>
              <a:rPr lang="en-US" altLang="ko-KR" sz="1600" dirty="0" smtClean="0"/>
              <a:t>, -&gt; </a:t>
            </a:r>
            <a:r>
              <a:rPr lang="ko-KR" altLang="en-US" sz="1600" dirty="0" smtClean="0"/>
              <a:t>기호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자체 제작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225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764704"/>
            <a:ext cx="2088232" cy="288032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프로그램</a:t>
            </a:r>
            <a:r>
              <a:rPr lang="ko-KR" altLang="en-US" sz="2000" dirty="0" smtClean="0"/>
              <a:t> </a:t>
            </a:r>
            <a:r>
              <a:rPr lang="ko-KR" altLang="en-US" sz="1600" dirty="0" smtClean="0"/>
              <a:t>구조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3014713"/>
            <a:ext cx="72008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</a:t>
            </a:r>
          </a:p>
          <a:p>
            <a:pPr algn="ctr"/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9743" y="1987255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Nickname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5514" y="3153213"/>
            <a:ext cx="1670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 page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4339183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3728" y="3153212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Start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3117" y="3153212"/>
            <a:ext cx="16561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page</a:t>
            </a:r>
            <a:endParaRPr lang="ko-KR" altLang="en-US" dirty="0"/>
          </a:p>
        </p:txBody>
      </p:sp>
      <p:cxnSp>
        <p:nvCxnSpPr>
          <p:cNvPr id="14" name="직선 연결선 13"/>
          <p:cNvCxnSpPr>
            <a:stCxn id="4" idx="3"/>
            <a:endCxn id="10" idx="1"/>
          </p:cNvCxnSpPr>
          <p:nvPr/>
        </p:nvCxnSpPr>
        <p:spPr>
          <a:xfrm flipV="1">
            <a:off x="1475656" y="3337878"/>
            <a:ext cx="6480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" idx="0"/>
            <a:endCxn id="6" idx="1"/>
          </p:cNvCxnSpPr>
          <p:nvPr/>
        </p:nvCxnSpPr>
        <p:spPr>
          <a:xfrm flipV="1">
            <a:off x="1115616" y="2171921"/>
            <a:ext cx="1014127" cy="842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4" idx="2"/>
            <a:endCxn id="9" idx="1"/>
          </p:cNvCxnSpPr>
          <p:nvPr/>
        </p:nvCxnSpPr>
        <p:spPr>
          <a:xfrm>
            <a:off x="1115616" y="3661044"/>
            <a:ext cx="1008112" cy="86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3"/>
            <a:endCxn id="12" idx="1"/>
          </p:cNvCxnSpPr>
          <p:nvPr/>
        </p:nvCxnSpPr>
        <p:spPr>
          <a:xfrm>
            <a:off x="3491880" y="3337878"/>
            <a:ext cx="69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2" idx="3"/>
            <a:endCxn id="8" idx="1"/>
          </p:cNvCxnSpPr>
          <p:nvPr/>
        </p:nvCxnSpPr>
        <p:spPr>
          <a:xfrm>
            <a:off x="5839301" y="3337878"/>
            <a:ext cx="80621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6" idx="2"/>
            <a:endCxn id="10" idx="0"/>
          </p:cNvCxnSpPr>
          <p:nvPr/>
        </p:nvCxnSpPr>
        <p:spPr>
          <a:xfrm flipH="1">
            <a:off x="2807804" y="2356587"/>
            <a:ext cx="6015" cy="79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9" idx="3"/>
          </p:cNvCxnSpPr>
          <p:nvPr/>
        </p:nvCxnSpPr>
        <p:spPr>
          <a:xfrm>
            <a:off x="3491880" y="4523849"/>
            <a:ext cx="39890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8" idx="2"/>
          </p:cNvCxnSpPr>
          <p:nvPr/>
        </p:nvCxnSpPr>
        <p:spPr>
          <a:xfrm flipV="1">
            <a:off x="7480965" y="3522545"/>
            <a:ext cx="0" cy="1001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한쪽 모서리가 잘린 사각형 42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한쪽 모서리가 잘린 사각형 43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395536" y="1052736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 rot="10800000">
            <a:off x="377599" y="3872817"/>
            <a:ext cx="1152128" cy="651032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4713" y="3872817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smtClean="0"/>
              <a:t>도형</a:t>
            </a:r>
            <a:r>
              <a:rPr lang="en-US" altLang="ko-KR" sz="1600" dirty="0" smtClean="0"/>
              <a:t>&gt;</a:t>
            </a:r>
          </a:p>
          <a:p>
            <a:pPr algn="ctr"/>
            <a:r>
              <a:rPr lang="ko-KR" altLang="en-US" sz="1600" dirty="0" smtClean="0"/>
              <a:t>자체 제작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341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117201" y="762153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프로그램 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임시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1052736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사각형 설명선 12"/>
          <p:cNvSpPr/>
          <p:nvPr/>
        </p:nvSpPr>
        <p:spPr>
          <a:xfrm rot="10800000" flipV="1">
            <a:off x="6742293" y="906169"/>
            <a:ext cx="2102510" cy="864096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41420" y="107579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버튼 및 텍스트 박스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자체 제작</a:t>
            </a:r>
            <a:endParaRPr lang="ko-KR" altLang="en-US" sz="1600" dirty="0"/>
          </a:p>
        </p:txBody>
      </p:sp>
      <p:sp>
        <p:nvSpPr>
          <p:cNvPr id="15" name="모서리가 둥근 사각형 설명선 14"/>
          <p:cNvSpPr/>
          <p:nvPr/>
        </p:nvSpPr>
        <p:spPr>
          <a:xfrm rot="10800000">
            <a:off x="92498" y="5521466"/>
            <a:ext cx="3214630" cy="906149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218" y="5533781"/>
            <a:ext cx="335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smtClean="0"/>
              <a:t>배경 아이콘</a:t>
            </a:r>
            <a:r>
              <a:rPr lang="en-US" altLang="ko-KR" sz="1600" dirty="0" smtClean="0"/>
              <a:t>&gt;</a:t>
            </a:r>
          </a:p>
          <a:p>
            <a:pPr algn="ctr"/>
            <a:r>
              <a:rPr lang="en-US" altLang="ko-KR" sz="1600" b="1" u="sng" dirty="0"/>
              <a:t>https://iconmonstr.com/school-5-png/</a:t>
            </a:r>
            <a:endParaRPr lang="ko-KR" altLang="en-US" sz="1600" dirty="0"/>
          </a:p>
        </p:txBody>
      </p:sp>
      <p:pic>
        <p:nvPicPr>
          <p:cNvPr id="17" name="Picture 2" descr="C:\Users\PC\Desktop\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4" y="2371501"/>
            <a:ext cx="301297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PC\Desktop\g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64" y="2368436"/>
            <a:ext cx="2982304" cy="24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PC\Desktop\ran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71501"/>
            <a:ext cx="2961517" cy="24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267" y="18235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 Page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71243" y="2195557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6814" y="18383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Ranking Page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340790" y="2207634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7530" y="18383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Game Page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299848" y="2195557"/>
            <a:ext cx="24482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76" y="231476"/>
            <a:ext cx="3576408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ko-KR" altLang="en-US" sz="1600" dirty="0" smtClean="0"/>
              <a:t>배경 </a:t>
            </a:r>
            <a:r>
              <a:rPr lang="ko-KR" altLang="en-US" sz="1600" dirty="0"/>
              <a:t>이미지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https://pixabay.com/ko/photos/%ED%83%80%EC%9E%90%EA%B8%B0-%EC%B1%85-%EB%85%B8%ED%8A%B8-%EC%A2%85%EC%9D%B4-%EC%93%B0%EA%B8%B0-801921/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586414" y="231475"/>
            <a:ext cx="3754376" cy="1817439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92518" y="5042147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배경 이미지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https://pixabay.com/ko/photos/%EC%93%B0%EA%B8%B0-%ED%8C%A8%EB%93%9C-%ED%8E%9C-%EC%95%88%EA%B2%BD-%EC%9E%89%ED%81%AC-3583553/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4347" y="1116819"/>
            <a:ext cx="2559144" cy="906149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30276" y="1224283"/>
            <a:ext cx="247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smtClean="0"/>
              <a:t>배경 이미</a:t>
            </a:r>
            <a:r>
              <a:rPr lang="ko-KR" altLang="en-US" sz="1600" dirty="0"/>
              <a:t>지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>
                <a:hlinkClick r:id="rId5"/>
              </a:rPr>
              <a:t>https://pixabay.com/ko/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 rot="10800000">
            <a:off x="3656566" y="5042147"/>
            <a:ext cx="5019890" cy="1595065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5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0" y="791133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프로그램 시연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2016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브레인미니게임동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268760"/>
            <a:ext cx="806489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01103"/>
            <a:ext cx="8938181" cy="303561"/>
            <a:chOff x="107504" y="101103"/>
            <a:chExt cx="8938181" cy="303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7504" y="404664"/>
              <a:ext cx="89289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한쪽 모서리가 잘린 사각형 5"/>
            <p:cNvSpPr/>
            <p:nvPr/>
          </p:nvSpPr>
          <p:spPr>
            <a:xfrm>
              <a:off x="107504" y="101103"/>
              <a:ext cx="1008112" cy="222492"/>
            </a:xfrm>
            <a:prstGeom prst="snip1Rect">
              <a:avLst>
                <a:gd name="adj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한쪽 모서리가 잘린 사각형 6"/>
            <p:cNvSpPr/>
            <p:nvPr/>
          </p:nvSpPr>
          <p:spPr>
            <a:xfrm flipH="1">
              <a:off x="1161317" y="101103"/>
              <a:ext cx="7884368" cy="222492"/>
            </a:xfrm>
            <a:prstGeom prst="snip1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-264656" y="764704"/>
            <a:ext cx="208823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에필로그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052736"/>
            <a:ext cx="165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5616" y="1484784"/>
            <a:ext cx="70207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문제를 푸는데 제한시간을 두어 조금 더 게임을 하는데 긴장감을 높이는 것도 게임에 재미를 더하는 하나의 요소라고 생각된다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문제와 점수를 </a:t>
            </a:r>
            <a:r>
              <a:rPr lang="ko-KR" altLang="en-US" dirty="0" smtClean="0"/>
              <a:t>좀 더 </a:t>
            </a:r>
            <a:r>
              <a:rPr lang="ko-KR" altLang="en-US" dirty="0"/>
              <a:t>세분화 할 수 있었으면 좋겠고</a:t>
            </a:r>
            <a:r>
              <a:rPr lang="en-US" altLang="ko-KR" dirty="0"/>
              <a:t>, </a:t>
            </a:r>
            <a:r>
              <a:rPr lang="ko-KR" altLang="en-US" dirty="0"/>
              <a:t>이후에 데이터베이스를 이용해 랭킹처리를 더 효율적으로 구현하고 싶다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다양한 </a:t>
            </a:r>
            <a:r>
              <a:rPr lang="ko-KR" altLang="en-US" dirty="0" err="1"/>
              <a:t>로직을</a:t>
            </a:r>
            <a:r>
              <a:rPr lang="ko-KR" altLang="en-US" dirty="0"/>
              <a:t> 이용해 </a:t>
            </a:r>
            <a:r>
              <a:rPr lang="ko-KR" altLang="en-US"/>
              <a:t>문제를 </a:t>
            </a:r>
            <a:r>
              <a:rPr lang="ko-KR" altLang="en-US" smtClean="0"/>
              <a:t>더 </a:t>
            </a:r>
            <a:r>
              <a:rPr lang="ko-KR" altLang="en-US" dirty="0"/>
              <a:t>현실적으로 만들고 수학연산을 추가하여 문제에 다채로움을 늘리고 싶다</a:t>
            </a:r>
          </a:p>
        </p:txBody>
      </p:sp>
    </p:spTree>
    <p:extLst>
      <p:ext uri="{BB962C8B-B14F-4D97-AF65-F5344CB8AC3E}">
        <p14:creationId xmlns:p14="http://schemas.microsoft.com/office/powerpoint/2010/main" val="97457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313</Words>
  <Application>Microsoft Office PowerPoint</Application>
  <PresentationFormat>화면 슬라이드 쇼(4:3)</PresentationFormat>
  <Paragraphs>80</Paragraphs>
  <Slides>10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브레인 미니 게임</vt:lpstr>
      <vt:lpstr>contents</vt:lpstr>
      <vt:lpstr>개발 환경</vt:lpstr>
      <vt:lpstr>PowerPoint 프레젠테이션</vt:lpstr>
      <vt:lpstr>PowerPoint 프레젠테이션</vt:lpstr>
      <vt:lpstr>프로그램 구조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31</cp:revision>
  <dcterms:created xsi:type="dcterms:W3CDTF">2021-04-05T02:13:09Z</dcterms:created>
  <dcterms:modified xsi:type="dcterms:W3CDTF">2021-04-06T00:46:25Z</dcterms:modified>
</cp:coreProperties>
</file>